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8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993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524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552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646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759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158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855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2665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291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0970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037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28711-9EC1-4791-997A-E71D36E0AF4E}" type="datetimeFigureOut">
              <a:rPr lang="es-CO" smtClean="0"/>
              <a:t>01/11/2016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CFE83-CE27-424C-9CC4-FDBD3D6F2F3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062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43608" y="2060848"/>
            <a:ext cx="6912768" cy="1872208"/>
          </a:xfrm>
        </p:spPr>
        <p:txBody>
          <a:bodyPr/>
          <a:lstStyle/>
          <a:p>
            <a:r>
              <a:rPr lang="es-CO" dirty="0" smtClean="0"/>
              <a:t>Decoración y arreglo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10952"/>
          </a:xfrm>
        </p:spPr>
        <p:txBody>
          <a:bodyPr/>
          <a:lstStyle/>
          <a:p>
            <a:r>
              <a:rPr lang="es-CO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2016</a:t>
            </a:r>
            <a:endParaRPr lang="es-CO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53919"/>
            <a:ext cx="2961109" cy="273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35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63" y="1484784"/>
            <a:ext cx="6048672" cy="34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68922" y="5012486"/>
            <a:ext cx="625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La primaria de la sede Patevaca se encarga del cuidado de los jardines de la institución.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0094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1087438"/>
            <a:ext cx="4002280" cy="225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Pictures\2016 patevaca\20160520_082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94" y="4149080"/>
            <a:ext cx="4001344" cy="225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444208" y="3429000"/>
            <a:ext cx="209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Se han realizado campañas de limpieza en toda la sede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4524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Pictures\2016 patevaca\20160514_163056_Pa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3" y="1598340"/>
            <a:ext cx="8548424" cy="18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4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I.E.D. LUIS CARLOS GALAN – SEDE PATEVACA</a:t>
            </a:r>
            <a:endParaRPr lang="es-C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766394" cy="267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094" y="5517232"/>
            <a:ext cx="1308720" cy="120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3568" y="4761859"/>
            <a:ext cx="79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ANTES</a:t>
            </a:r>
            <a:endParaRPr lang="es-CO" dirty="0"/>
          </a:p>
        </p:txBody>
      </p:sp>
      <p:sp>
        <p:nvSpPr>
          <p:cNvPr id="9" name="8 CuadroTexto"/>
          <p:cNvSpPr txBox="1"/>
          <p:nvPr/>
        </p:nvSpPr>
        <p:spPr>
          <a:xfrm>
            <a:off x="6948264" y="4548862"/>
            <a:ext cx="102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DESPUES</a:t>
            </a:r>
            <a:endParaRPr lang="es-CO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94" y="4548861"/>
            <a:ext cx="2530475" cy="190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726" y="1916831"/>
            <a:ext cx="2824831" cy="164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29" y="3754378"/>
            <a:ext cx="2824831" cy="15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>
                <a:solidFill>
                  <a:srgbClr val="00B050"/>
                </a:solidFill>
              </a:rPr>
              <a:t>TRABAJO DE LOS ALUMNOS PARA EL EMBELLECIMIENTO DE NUESTRA SEDE</a:t>
            </a:r>
            <a:endParaRPr lang="es-CO" dirty="0">
              <a:solidFill>
                <a:srgbClr val="00B05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094" y="5517232"/>
            <a:ext cx="1308720" cy="120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275856" y="4937560"/>
            <a:ext cx="3823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Con el trabajo comprometido de los alumnos de la Postprimaria Patevaca se comenzó el proceso de embellecimiento del colegio</a:t>
            </a:r>
            <a:endParaRPr lang="es-CO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037" y="1991439"/>
            <a:ext cx="510925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1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580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4822175" cy="271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355976" y="4593902"/>
            <a:ext cx="2845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Trabajo en grupo que fomenta la unión en busca de un fin común</a:t>
            </a:r>
            <a:endParaRPr lang="es-CO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2248300" cy="400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6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9" y="3717032"/>
            <a:ext cx="472070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9" y="476672"/>
            <a:ext cx="4715698" cy="265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746286" y="2852936"/>
            <a:ext cx="2858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/>
              <a:t>Cada uno aportando su granito de arena para alcanzar el objetivo propuesto.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6471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26576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731642" y="5085184"/>
            <a:ext cx="33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Dándole una nueva cara a la sede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7032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>
                <a:solidFill>
                  <a:srgbClr val="00B050"/>
                </a:solidFill>
              </a:rPr>
              <a:t>Arreglo de Jardines y Huerta Escolar</a:t>
            </a:r>
            <a:endParaRPr lang="es-CO" dirty="0">
              <a:solidFill>
                <a:srgbClr val="00B05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Pictures\2016 patevaca\20160512_094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3" y="3939999"/>
            <a:ext cx="3902233" cy="219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Pictures\2016 patevaca\20160512_0757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04" b="23457"/>
          <a:stretch/>
        </p:blipFill>
        <p:spPr bwMode="auto">
          <a:xfrm>
            <a:off x="4792526" y="3212976"/>
            <a:ext cx="3742793" cy="23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323528" y="199524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/>
              <a:t>La Postprimaria Patevaca asumió como proyecto el arreglo de la huerta escolar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635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21" y="1556792"/>
            <a:ext cx="353536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C:\Pictures\2016 patevaca\20160512_0747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r="9847"/>
          <a:stretch/>
        </p:blipFill>
        <p:spPr bwMode="auto">
          <a:xfrm>
            <a:off x="2421310" y="4172138"/>
            <a:ext cx="2169088" cy="196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5622205" y="1926124"/>
            <a:ext cx="2508101" cy="2404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Se realizo la siembra de frutales como: piña, papaya, guanábana, plátano, sapote, aguacate…</a:t>
            </a:r>
          </a:p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069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O" dirty="0" smtClean="0"/>
              <a:t>Se adecuo un lugar para el procesamiento de las basuras que produce la sede</a:t>
            </a:r>
            <a:endParaRPr lang="es-C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2"/>
            <a:ext cx="13049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Pictures\2016 patevaca\20160520_091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939545" cy="20616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29" y="2448536"/>
            <a:ext cx="2647054" cy="19662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Pictures\2016 patevaca\20160520_114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78" y="3431638"/>
            <a:ext cx="2961109" cy="22457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Pictures\2016 patevaca\20160520_1148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8" r="22253"/>
          <a:stretch/>
        </p:blipFill>
        <p:spPr bwMode="auto">
          <a:xfrm>
            <a:off x="3422378" y="4748469"/>
            <a:ext cx="2246795" cy="2006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25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</TotalTime>
  <Words>155</Words>
  <Application>Microsoft Office PowerPoint</Application>
  <PresentationFormat>Presentación en pantalla (4:3)</PresentationFormat>
  <Paragraphs>16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Decoración y arreglo</vt:lpstr>
      <vt:lpstr>I.E.D. LUIS CARLOS GALAN – SEDE PATEVACA</vt:lpstr>
      <vt:lpstr>TRABAJO DE LOS ALUMNOS PARA EL EMBELLECIMIENTO DE NUESTRA SEDE</vt:lpstr>
      <vt:lpstr>Presentación de PowerPoint</vt:lpstr>
      <vt:lpstr>Presentación de PowerPoint</vt:lpstr>
      <vt:lpstr>Presentación de PowerPoint</vt:lpstr>
      <vt:lpstr>Arreglo de Jardines y Huerta Escolar</vt:lpstr>
      <vt:lpstr>Presentación de PowerPoint</vt:lpstr>
      <vt:lpstr>Se adecuo un lugar para el procesamiento de las basuras que produce la sede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Decoración y arreglo</dc:title>
  <dc:creator>Toshiba</dc:creator>
  <cp:lastModifiedBy>Toshiba</cp:lastModifiedBy>
  <cp:revision>15</cp:revision>
  <dcterms:created xsi:type="dcterms:W3CDTF">2016-10-30T17:27:54Z</dcterms:created>
  <dcterms:modified xsi:type="dcterms:W3CDTF">2016-11-02T01:30:12Z</dcterms:modified>
</cp:coreProperties>
</file>