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7" r:id="rId5"/>
    <p:sldId id="268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711-9EC1-4791-997A-E71D36E0AF4E}" type="datetimeFigureOut">
              <a:rPr lang="es-CO" smtClean="0"/>
              <a:t>30/10/2016</a:t>
            </a:fld>
            <a:endParaRPr lang="es-C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711-9EC1-4791-997A-E71D36E0AF4E}" type="datetimeFigureOut">
              <a:rPr lang="es-CO" smtClean="0"/>
              <a:t>30/10/2016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711-9EC1-4791-997A-E71D36E0AF4E}" type="datetimeFigureOut">
              <a:rPr lang="es-CO" smtClean="0"/>
              <a:t>30/10/2016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711-9EC1-4791-997A-E71D36E0AF4E}" type="datetimeFigureOut">
              <a:rPr lang="es-CO" smtClean="0"/>
              <a:t>30/10/2016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711-9EC1-4791-997A-E71D36E0AF4E}" type="datetimeFigureOut">
              <a:rPr lang="es-CO" smtClean="0"/>
              <a:t>30/10/2016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711-9EC1-4791-997A-E71D36E0AF4E}" type="datetimeFigureOut">
              <a:rPr lang="es-CO" smtClean="0"/>
              <a:t>30/10/2016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711-9EC1-4791-997A-E71D36E0AF4E}" type="datetimeFigureOut">
              <a:rPr lang="es-CO" smtClean="0"/>
              <a:t>30/10/2016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711-9EC1-4791-997A-E71D36E0AF4E}" type="datetimeFigureOut">
              <a:rPr lang="es-CO" smtClean="0"/>
              <a:t>30/10/2016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711-9EC1-4791-997A-E71D36E0AF4E}" type="datetimeFigureOut">
              <a:rPr lang="es-CO" smtClean="0"/>
              <a:t>30/10/2016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711-9EC1-4791-997A-E71D36E0AF4E}" type="datetimeFigureOut">
              <a:rPr lang="es-CO" smtClean="0"/>
              <a:t>30/10/2016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8711-9EC1-4791-997A-E71D36E0AF4E}" type="datetimeFigureOut">
              <a:rPr lang="es-CO" smtClean="0"/>
              <a:t>30/10/2016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028711-9EC1-4791-997A-E71D36E0AF4E}" type="datetimeFigureOut">
              <a:rPr lang="es-CO" smtClean="0"/>
              <a:t>30/10/2016</a:t>
            </a:fld>
            <a:endParaRPr lang="es-C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8CFE83-CE27-424C-9CC4-FDBD3D6F2F3C}" type="slidenum">
              <a:rPr lang="es-CO" smtClean="0"/>
              <a:t>‹Nº›</a:t>
            </a:fld>
            <a:endParaRPr lang="es-C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6912768" cy="1872208"/>
          </a:xfrm>
        </p:spPr>
        <p:txBody>
          <a:bodyPr>
            <a:normAutofit fontScale="90000"/>
          </a:bodyPr>
          <a:lstStyle/>
          <a:p>
            <a:r>
              <a:rPr lang="es-ES_tradnl" i="1" dirty="0" smtClean="0">
                <a:solidFill>
                  <a:srgbClr val="00B050"/>
                </a:solidFill>
                <a:latin typeface="Algerian" pitchFamily="82" charset="0"/>
              </a:rPr>
              <a:t>Plantas físicas de </a:t>
            </a:r>
            <a:r>
              <a:rPr lang="es-ES_tradnl" i="1" dirty="0">
                <a:solidFill>
                  <a:srgbClr val="00B050"/>
                </a:solidFill>
                <a:latin typeface="Algerian" pitchFamily="82" charset="0"/>
              </a:rPr>
              <a:t>LA SEDE PATEVACA</a:t>
            </a:r>
            <a:endParaRPr lang="es-CO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/>
          <a:p>
            <a:r>
              <a:rPr lang="es-CO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2016</a:t>
            </a:r>
            <a:endParaRPr lang="es-CO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29337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3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71925" y="2530560"/>
            <a:ext cx="3024336" cy="241060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400" dirty="0" smtClean="0">
                <a:solidFill>
                  <a:schemeClr val="accent5">
                    <a:lumMod val="50000"/>
                  </a:schemeClr>
                </a:solidFill>
              </a:rPr>
              <a:t>La sede Patevaca cuenta con plantas educativas.</a:t>
            </a:r>
            <a:br>
              <a:rPr lang="es-CO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CO" sz="2400" dirty="0" smtClean="0">
                <a:solidFill>
                  <a:schemeClr val="accent5">
                    <a:lumMod val="50000"/>
                  </a:schemeClr>
                </a:solidFill>
              </a:rPr>
              <a:t>La sede mas antigua se encuentra situado en la parte principal de la Inspección y la sede </a:t>
            </a:r>
            <a:r>
              <a:rPr lang="es-CO" sz="2400" dirty="0" err="1" smtClean="0">
                <a:solidFill>
                  <a:schemeClr val="accent5">
                    <a:lumMod val="50000"/>
                  </a:schemeClr>
                </a:solidFill>
              </a:rPr>
              <a:t>sede</a:t>
            </a:r>
            <a:r>
              <a:rPr lang="es-CO" sz="2400" dirty="0" smtClean="0">
                <a:solidFill>
                  <a:schemeClr val="accent5">
                    <a:lumMod val="50000"/>
                  </a:schemeClr>
                </a:solidFill>
              </a:rPr>
              <a:t> nueva donde funciona el colegio. Esta que alberga a los alumnos de grado cero hasta noveno.</a:t>
            </a:r>
            <a:endParaRPr lang="es-CO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94" y="5517232"/>
            <a:ext cx="1308720" cy="120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" y="1916832"/>
            <a:ext cx="300513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C:\Users\Toshiba\Desktop\SEDE PATEVACA\20160216_121259_Pa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7040523" cy="1194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94" y="5517232"/>
            <a:ext cx="1308720" cy="120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457835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300513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95177" y="4005063"/>
            <a:ext cx="3440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En la actualidad la escuela de Patevaca se encuentra en funcionamiento la sala de informática, la cual es de gran ayuda para los alumnos y para la comunidad.</a:t>
            </a:r>
            <a:endParaRPr lang="es-CO" dirty="0"/>
          </a:p>
        </p:txBody>
      </p:sp>
      <p:pic>
        <p:nvPicPr>
          <p:cNvPr id="6153" name="Picture 9" descr="C:\Pictures\P20-10-15_11.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2147392" cy="1610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Sede Patevaca – Planta principal</a:t>
            </a:r>
            <a:endParaRPr lang="es-C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17232"/>
            <a:ext cx="13049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Toshiba\Desktop\SEDE PATEVACA\20160212_134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45638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123728" y="4005064"/>
            <a:ext cx="21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Restaurante escolar</a:t>
            </a:r>
            <a:endParaRPr lang="es-CO" dirty="0"/>
          </a:p>
        </p:txBody>
      </p:sp>
      <p:pic>
        <p:nvPicPr>
          <p:cNvPr id="10245" name="Picture 5" descr="C:\Users\Toshiba\Desktop\SEDE PATEVACA\20160212_134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71388"/>
            <a:ext cx="3537172" cy="198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427984" y="4005064"/>
            <a:ext cx="3537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En el segundo piso, funciona se encuentra: Biblioteca, Salón de lúdica y la Postprimaria</a:t>
            </a:r>
            <a:endParaRPr lang="es-CO" dirty="0"/>
          </a:p>
        </p:txBody>
      </p:sp>
      <p:pic>
        <p:nvPicPr>
          <p:cNvPr id="10247" name="Picture 7" descr="C:\Users\Toshiba\Desktop\SEDE PATEVACA\20160216_1214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7" y="4729391"/>
            <a:ext cx="2801210" cy="157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0" y="3390321"/>
            <a:ext cx="1671029" cy="941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4670921" cy="359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1737"/>
            <a:ext cx="85725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3429000"/>
            <a:ext cx="2880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En el primer piso de la planta principal funciona la primaria-</a:t>
            </a:r>
          </a:p>
          <a:p>
            <a:r>
              <a:rPr lang="es-CO" dirty="0" smtClean="0"/>
              <a:t>Grado cero y primero, Grado segundo y tercer o y los grados cuarto y quinto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07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</TotalTime>
  <Words>96</Words>
  <Application>Microsoft Office PowerPoint</Application>
  <PresentationFormat>Presentación en pantalla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Flujo</vt:lpstr>
      <vt:lpstr>Plantas físicas de LA SEDE PATEVACA</vt:lpstr>
      <vt:lpstr>La sede Patevaca cuenta con plantas educativas. La sede mas antigua se encuentra situado en la parte principal de la Inspección y la sede sede nueva donde funciona el colegio. Esta que alberga a los alumnos de grado cero hasta noveno.</vt:lpstr>
      <vt:lpstr>Presentación de PowerPoint</vt:lpstr>
      <vt:lpstr>Sede Patevaca – Planta principal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Decoración y arreglo</dc:title>
  <dc:creator>Toshiba</dc:creator>
  <cp:lastModifiedBy>Toshiba</cp:lastModifiedBy>
  <cp:revision>22</cp:revision>
  <dcterms:created xsi:type="dcterms:W3CDTF">2016-10-30T17:27:54Z</dcterms:created>
  <dcterms:modified xsi:type="dcterms:W3CDTF">2016-10-30T21:29:05Z</dcterms:modified>
</cp:coreProperties>
</file>