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028711-9EC1-4791-997A-E71D36E0AF4E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912768" cy="1872208"/>
          </a:xfrm>
        </p:spPr>
        <p:txBody>
          <a:bodyPr>
            <a:normAutofit fontScale="90000"/>
          </a:bodyPr>
          <a:lstStyle/>
          <a:p>
            <a:r>
              <a:rPr lang="es-ES_tradnl" i="1" dirty="0">
                <a:solidFill>
                  <a:srgbClr val="00B050"/>
                </a:solidFill>
                <a:latin typeface="Algerian" pitchFamily="82" charset="0"/>
              </a:rPr>
              <a:t>RECREACION Y DEPORTE EN LA SEDE PATEVACA</a:t>
            </a:r>
            <a:endParaRPr lang="es-CO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r>
              <a:rPr lang="es-CO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9631"/>
            <a:ext cx="1889831" cy="17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Palom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" y="404664"/>
            <a:ext cx="78026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925" y="2530561"/>
            <a:ext cx="3024336" cy="1143000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/>
              <a:t>Actividades lúdico-recreativas</a:t>
            </a:r>
            <a:endParaRPr lang="es-CO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94" y="5517232"/>
            <a:ext cx="1308720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8138"/>
            <a:ext cx="2792413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2680195" cy="20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7859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57276" cy="21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Pictures\2016 patevaca\20160512_104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97" y="3573016"/>
            <a:ext cx="3230258" cy="1817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Aprovechamiento de los espacios de izadas de bandera.</a:t>
            </a:r>
            <a:endParaRPr lang="es-CO" dirty="0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94" y="5517232"/>
            <a:ext cx="1308720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758">
            <a:off x="1293127" y="1751687"/>
            <a:ext cx="2016224" cy="358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Pictures\2016 patevaca\20160708_093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138">
            <a:off x="3248536" y="2247042"/>
            <a:ext cx="3605953" cy="20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80" y="5517232"/>
            <a:ext cx="1304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3626440"/>
            <a:ext cx="2845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Expresiones artísticas como la danza, el canto y el teatro están presentes en las izadas de banderas</a:t>
            </a:r>
            <a:endParaRPr lang="es-CO" dirty="0"/>
          </a:p>
        </p:txBody>
      </p:sp>
      <p:pic>
        <p:nvPicPr>
          <p:cNvPr id="2055" name="Picture 7" descr="C:\Pictures\2016 patevaca\20160708_103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8821" r="20346" b="10205"/>
          <a:stretch/>
        </p:blipFill>
        <p:spPr bwMode="auto">
          <a:xfrm rot="5400000">
            <a:off x="-534652" y="2176223"/>
            <a:ext cx="4185269" cy="218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Pictures\2016 patevaca\20160708_0921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r="19011"/>
          <a:stretch/>
        </p:blipFill>
        <p:spPr bwMode="auto">
          <a:xfrm>
            <a:off x="2843808" y="332656"/>
            <a:ext cx="2866992" cy="293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Pictures\Fotos Teran y Patevaca\IMG_20140720_0910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4687"/>
          <a:stretch/>
        </p:blipFill>
        <p:spPr bwMode="auto">
          <a:xfrm>
            <a:off x="5796136" y="1701276"/>
            <a:ext cx="3193992" cy="266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304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19872" y="5335652"/>
            <a:ext cx="408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teatro es una herramienta valiosa para que el alumno pierda el miedo a hablar en publico.</a:t>
            </a:r>
            <a:endParaRPr lang="es-CO" dirty="0"/>
          </a:p>
        </p:txBody>
      </p:sp>
      <p:pic>
        <p:nvPicPr>
          <p:cNvPr id="3077" name="Picture 5" descr="C:\Users\Toshiba\Desktop\fotos\IMG-20160425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438"/>
            <a:ext cx="7385269" cy="41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304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Toshiba\Desktop\fotos\IMG-20160425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85248" cy="40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07904" y="4941168"/>
            <a:ext cx="462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Mediante las exposiciones los alumnos </a:t>
            </a:r>
          </a:p>
          <a:p>
            <a:r>
              <a:rPr lang="es-CO" dirty="0" smtClean="0"/>
              <a:t>Adquieren nuevos conocimientos, que </a:t>
            </a:r>
          </a:p>
          <a:p>
            <a:r>
              <a:rPr lang="es-CO" dirty="0" smtClean="0"/>
              <a:t>son transmitidos a sus compañeros.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03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304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Pictures\2016 patevaca\20160514_163056_P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3" y="1598340"/>
            <a:ext cx="8548424" cy="18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71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Concurrencia</vt:lpstr>
      <vt:lpstr>RECREACION Y DEPORTE EN LA SEDE PATEVACA</vt:lpstr>
      <vt:lpstr>Actividades lúdico-recreativas</vt:lpstr>
      <vt:lpstr>Aprovechamiento de los espacios de izadas de bandera.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Decoración y arreglo</dc:title>
  <dc:creator>Toshiba</dc:creator>
  <cp:lastModifiedBy>Toshiba</cp:lastModifiedBy>
  <cp:revision>18</cp:revision>
  <dcterms:created xsi:type="dcterms:W3CDTF">2016-10-30T17:27:54Z</dcterms:created>
  <dcterms:modified xsi:type="dcterms:W3CDTF">2016-11-10T04:57:23Z</dcterms:modified>
</cp:coreProperties>
</file>