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5C3D85E8-014B-4DE7-9937-DA3BCDFD1E05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F5190CF3-E01B-4C62-8B2E-BFD66157330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85E8-014B-4DE7-9937-DA3BCDFD1E05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CF3-E01B-4C62-8B2E-BFD66157330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85E8-014B-4DE7-9937-DA3BCDFD1E05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CF3-E01B-4C62-8B2E-BFD66157330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85E8-014B-4DE7-9937-DA3BCDFD1E05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CF3-E01B-4C62-8B2E-BFD66157330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85E8-014B-4DE7-9937-DA3BCDFD1E05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CF3-E01B-4C62-8B2E-BFD66157330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85E8-014B-4DE7-9937-DA3BCDFD1E05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CF3-E01B-4C62-8B2E-BFD66157330C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85E8-014B-4DE7-9937-DA3BCDFD1E05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CF3-E01B-4C62-8B2E-BFD66157330C}" type="slidenum">
              <a:rPr lang="es-CO" smtClean="0"/>
              <a:t>‹Nº›</a:t>
            </a:fld>
            <a:endParaRPr lang="es-CO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85E8-014B-4DE7-9937-DA3BCDFD1E05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CF3-E01B-4C62-8B2E-BFD66157330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85E8-014B-4DE7-9937-DA3BCDFD1E05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CF3-E01B-4C62-8B2E-BFD66157330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5C3D85E8-014B-4DE7-9937-DA3BCDFD1E05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F5190CF3-E01B-4C62-8B2E-BFD66157330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5C3D85E8-014B-4DE7-9937-DA3BCDFD1E05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F5190CF3-E01B-4C62-8B2E-BFD66157330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C3D85E8-014B-4DE7-9937-DA3BCDFD1E05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5190CF3-E01B-4C62-8B2E-BFD66157330C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620688"/>
            <a:ext cx="9144000" cy="1470025"/>
          </a:xfrm>
        </p:spPr>
        <p:txBody>
          <a:bodyPr/>
          <a:lstStyle/>
          <a:p>
            <a:r>
              <a:rPr lang="es-CO" dirty="0" smtClean="0"/>
              <a:t>JUEGOS INTERCEDES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2060848"/>
            <a:ext cx="9144000" cy="672480"/>
          </a:xfrm>
        </p:spPr>
        <p:txBody>
          <a:bodyPr/>
          <a:lstStyle/>
          <a:p>
            <a:r>
              <a:rPr lang="es-CO" dirty="0" smtClean="0"/>
              <a:t>CASTILLO 2016</a:t>
            </a:r>
            <a:endParaRPr lang="es-C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73216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996952"/>
            <a:ext cx="6561509" cy="369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42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980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0809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6046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6581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6708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4415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4572000" cy="257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3213"/>
            <a:ext cx="3802741" cy="213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884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43651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O" dirty="0" smtClean="0"/>
              <a:t>Desfile de delegaciones en Castillo</a:t>
            </a:r>
            <a:endParaRPr lang="es-C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546792" cy="199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64527"/>
            <a:ext cx="3779912" cy="212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71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0072" y="1134034"/>
            <a:ext cx="3321149" cy="2291482"/>
          </a:xfrm>
        </p:spPr>
        <p:txBody>
          <a:bodyPr>
            <a:normAutofit/>
          </a:bodyPr>
          <a:lstStyle/>
          <a:p>
            <a:r>
              <a:rPr lang="es-CO" dirty="0" smtClean="0">
                <a:solidFill>
                  <a:schemeClr val="tx2">
                    <a:lumMod val="75000"/>
                  </a:schemeClr>
                </a:solidFill>
              </a:rPr>
              <a:t>Concurso de Coreografía musical</a:t>
            </a:r>
            <a:endParaRPr lang="es-CO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45224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09" y="3665562"/>
            <a:ext cx="3163844" cy="17796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1" y="3861048"/>
            <a:ext cx="3331988" cy="18742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68" y="258642"/>
            <a:ext cx="4358004" cy="245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831521" y="5877272"/>
            <a:ext cx="6476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La Postprimaria </a:t>
            </a:r>
            <a:r>
              <a:rPr lang="es-CO" dirty="0"/>
              <a:t>P</a:t>
            </a:r>
            <a:r>
              <a:rPr lang="es-CO" dirty="0" smtClean="0"/>
              <a:t>atevaca participando la coreografía  en Castillo</a:t>
            </a:r>
            <a:endParaRPr lang="es-CO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01" y="2740928"/>
            <a:ext cx="422433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822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1252736"/>
          </a:xfrm>
        </p:spPr>
        <p:txBody>
          <a:bodyPr>
            <a:normAutofit/>
          </a:bodyPr>
          <a:lstStyle/>
          <a:p>
            <a:r>
              <a:rPr lang="es-CO" dirty="0" smtClean="0"/>
              <a:t>La sede Patevaca participo en canto con un alumno del grado 6 y uno del grado séptimo</a:t>
            </a:r>
            <a:endParaRPr lang="es-C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17232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46734"/>
            <a:ext cx="4663222" cy="26238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27" y="2060848"/>
            <a:ext cx="4041229" cy="22738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170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517232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3968" y="1268760"/>
            <a:ext cx="2857972" cy="1895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668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9934" y="692696"/>
            <a:ext cx="6965245" cy="1202485"/>
          </a:xfrm>
        </p:spPr>
        <p:txBody>
          <a:bodyPr/>
          <a:lstStyle/>
          <a:p>
            <a:r>
              <a:rPr lang="es-CO" dirty="0" smtClean="0"/>
              <a:t>Obra teatral</a:t>
            </a:r>
            <a:endParaRPr lang="es-C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445224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3546792" cy="1995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84781"/>
            <a:ext cx="3546792" cy="1995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72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Pruebas atléticas</a:t>
            </a:r>
            <a:endParaRPr lang="es-CO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123963"/>
            <a:ext cx="3024336" cy="170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10714" b="17867"/>
          <a:stretch/>
        </p:blipFill>
        <p:spPr bwMode="auto">
          <a:xfrm>
            <a:off x="4644008" y="2136156"/>
            <a:ext cx="2883550" cy="16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143718"/>
            <a:ext cx="3024336" cy="155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99565"/>
            <a:ext cx="288355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92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Concurso de conocimientos generales</a:t>
            </a:r>
            <a:endParaRPr lang="es-C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69160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37"/>
          <a:stretch/>
        </p:blipFill>
        <p:spPr bwMode="auto">
          <a:xfrm>
            <a:off x="811275" y="2351510"/>
            <a:ext cx="2660199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44" y="2358528"/>
            <a:ext cx="4207316" cy="23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256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93</TotalTime>
  <Words>46</Words>
  <Application>Microsoft Office PowerPoint</Application>
  <PresentationFormat>Presentación en pantalla (4:3)</PresentationFormat>
  <Paragraphs>9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Chincheta</vt:lpstr>
      <vt:lpstr>JUEGOS INTERCEDES</vt:lpstr>
      <vt:lpstr>Presentación de PowerPoint</vt:lpstr>
      <vt:lpstr>Desfile de delegaciones en Castillo</vt:lpstr>
      <vt:lpstr>Concurso de Coreografía musical</vt:lpstr>
      <vt:lpstr>Presentación de PowerPoint</vt:lpstr>
      <vt:lpstr>Presentación de PowerPoint</vt:lpstr>
      <vt:lpstr>Obra teatral</vt:lpstr>
      <vt:lpstr>Pruebas atléticas</vt:lpstr>
      <vt:lpstr>Concurso de conocimientos generales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JUEGOS INTERCEDES</dc:title>
  <dc:creator>Toshiba</dc:creator>
  <cp:lastModifiedBy>Toshiba</cp:lastModifiedBy>
  <cp:revision>6</cp:revision>
  <dcterms:created xsi:type="dcterms:W3CDTF">2016-11-02T01:30:33Z</dcterms:created>
  <dcterms:modified xsi:type="dcterms:W3CDTF">2016-11-02T03:04:31Z</dcterms:modified>
</cp:coreProperties>
</file>